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A9B7830-003D-4A57-8670-0B248A641894}"/>
    <pc:docChg chg="modSld">
      <pc:chgData name="Bess Dunlevy" userId="dd4b9a8537dbe9d0" providerId="LiveId" clId="{BA9B7830-003D-4A57-8670-0B248A641894}" dt="2024-06-25T00:16:20.667" v="13" actId="20577"/>
      <pc:docMkLst>
        <pc:docMk/>
      </pc:docMkLst>
      <pc:sldChg chg="modSp mod">
        <pc:chgData name="Bess Dunlevy" userId="dd4b9a8537dbe9d0" providerId="LiveId" clId="{BA9B7830-003D-4A57-8670-0B248A641894}" dt="2024-06-25T00:16:20.667" v="13" actId="20577"/>
        <pc:sldMkLst>
          <pc:docMk/>
          <pc:sldMk cId="1508588292" sldId="342"/>
        </pc:sldMkLst>
        <pc:spChg chg="mod">
          <ac:chgData name="Bess Dunlevy" userId="dd4b9a8537dbe9d0" providerId="LiveId" clId="{BA9B7830-003D-4A57-8670-0B248A641894}" dt="2024-06-25T00:16:20.667" v="13"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74389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1728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de.smartsheet.com/try-it?trp=49545"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rukturierter beigefarbener Hintergrund">
            <a:extLst>
              <a:ext uri="{FF2B5EF4-FFF2-40B4-BE49-F238E27FC236}">
                <a16:creationId xmlns:a16="http://schemas.microsoft.com/office/drawing/2014/main" id="{61F45D65-CB4D-1E50-D6DA-930A1B07E768}"/>
              </a:ext>
            </a:extLst>
          </p:cNvPr>
          <p:cNvPicPr>
            <a:picLocks noChangeAspect="1"/>
          </p:cNvPicPr>
          <p:nvPr/>
        </p:nvPicPr>
        <p:blipFill>
          <a:blip r:embed="rId3">
            <a:alphaModFix amt="39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740894" cy="830997"/>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Vorlage für die Präsentation eines strategischen </a:t>
            </a:r>
            <a:br>
              <a:rPr lang="en-US" sz="2400" b="1" dirty="0">
                <a:solidFill>
                  <a:schemeClr val="tx1">
                    <a:lumMod val="65000"/>
                    <a:lumOff val="35000"/>
                  </a:schemeClr>
                </a:solidFill>
                <a:latin typeface="Century Gothic" panose="020B0502020202020204" pitchFamily="34" charset="0"/>
              </a:rPr>
            </a:br>
            <a:r>
              <a:rPr lang="de-DE" sz="2400" b="1">
                <a:solidFill>
                  <a:schemeClr val="tx1">
                    <a:lumMod val="65000"/>
                    <a:lumOff val="35000"/>
                  </a:schemeClr>
                </a:solidFill>
                <a:latin typeface="Century Gothic" panose="020B0502020202020204" pitchFamily="34" charset="0"/>
              </a:rPr>
              <a:t>5-Jahres-Business-Plans</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3058219496"/>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p>
                    <a:p>
                      <a:pPr marL="159385" marR="0" rtl="0">
                        <a:lnSpc>
                          <a:spcPct val="115000"/>
                        </a:lnSpc>
                        <a:spcBef>
                          <a:spcPts val="0"/>
                        </a:spcBef>
                        <a:spcAft>
                          <a:spcPts val="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Der Zweck der Organisation</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de-DE"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p>
                    <a:p>
                      <a:pPr marL="101600" marR="0" rtl="0">
                        <a:lnSpc>
                          <a:spcPct val="115000"/>
                        </a:lnSpc>
                        <a:spcBef>
                          <a:spcPts val="0"/>
                        </a:spcBef>
                        <a:spcAft>
                          <a:spcPts val="600"/>
                        </a:spcAft>
                      </a:pPr>
                      <a:r>
                        <a:rPr lang="de-DE"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de-DE"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Das ambitionierte Ziel der Organisation</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2500" b="0" i="0" u="none" strike="noStrike" cap="none" normalizeH="0" baseline="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NAME DER ORGANISATION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5-JAHRES-STRATEGIEPLAN 20XX–20XX</a:t>
            </a:r>
          </a:p>
        </p:txBody>
      </p:sp>
      <p:pic>
        <p:nvPicPr>
          <p:cNvPr id="2" name="image1.png">
            <a:hlinkClick r:id="rId5"/>
            <a:extLst>
              <a:ext uri="{FF2B5EF4-FFF2-40B4-BE49-F238E27FC236}">
                <a16:creationId xmlns:a16="http://schemas.microsoft.com/office/drawing/2014/main" id="{DF7B6C1E-D7A6-BB56-2310-0D71171DCBFD}"/>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9037103" y="356883"/>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3528600674"/>
              </p:ext>
            </p:extLst>
          </p:nvPr>
        </p:nvGraphicFramePr>
        <p:xfrm>
          <a:off x="144379" y="154005"/>
          <a:ext cx="11867950" cy="647779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481447">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de-DE" sz="800" b="0" i="0" u="none" strike="noStrike">
                          <a:solidFill>
                            <a:srgbClr val="000000"/>
                          </a:solidFill>
                          <a:effectLst/>
                          <a:highlight>
                            <a:srgbClr val="DFE250"/>
                          </a:highlight>
                          <a:latin typeface="Century Gothic" panose="020B0502020202020204" pitchFamily="34" charset="0"/>
                        </a:rPr>
                        <a:t>ZIELE JAHR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499088">
                <a:tc>
                  <a:txBody>
                    <a:bodyPr/>
                    <a:lstStyle/>
                    <a:p>
                      <a:pPr algn="ctr" rtl="0" fontAlgn="ctr"/>
                      <a:r>
                        <a:rPr lang="de-DE" sz="1200" b="0" i="0" u="none" strike="noStrike">
                          <a:solidFill>
                            <a:srgbClr val="595959"/>
                          </a:solidFill>
                          <a:effectLst/>
                          <a:highlight>
                            <a:srgbClr val="EDEF9F"/>
                          </a:highlight>
                          <a:latin typeface="Century Gothic" panose="020B0502020202020204" pitchFamily="34" charset="0"/>
                        </a:rPr>
                        <a:t>FINANZEN</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499088">
                <a:tc>
                  <a:txBody>
                    <a:bodyPr/>
                    <a:lstStyle/>
                    <a:p>
                      <a:pPr algn="ctr" rtl="0" fontAlgn="ctr"/>
                      <a:r>
                        <a:rPr lang="de-DE" sz="1200" b="0" i="0" u="none" strike="noStrike">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499088">
                <a:tc>
                  <a:txBody>
                    <a:bodyPr/>
                    <a:lstStyle/>
                    <a:p>
                      <a:pPr algn="ctr" rtl="0" fontAlgn="ctr"/>
                      <a:r>
                        <a:rPr lang="de-DE" sz="1200" b="0" i="0" u="none" strike="noStrike" dirty="0">
                          <a:solidFill>
                            <a:srgbClr val="595959"/>
                          </a:solidFill>
                          <a:effectLst/>
                          <a:highlight>
                            <a:srgbClr val="EDEF9F"/>
                          </a:highlight>
                          <a:latin typeface="Century Gothic" panose="020B0502020202020204" pitchFamily="34" charset="0"/>
                        </a:rPr>
                        <a:t>GESELLSCHAFT-LICHES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499088">
                <a:tc>
                  <a:txBody>
                    <a:bodyPr/>
                    <a:lstStyle/>
                    <a:p>
                      <a:pPr algn="ctr" rtl="0" fontAlgn="ctr"/>
                      <a:r>
                        <a:rPr lang="de-DE" sz="1200" b="0" i="0" u="none" strike="noStrike">
                          <a:solidFill>
                            <a:srgbClr val="595959"/>
                          </a:solidFill>
                          <a:effectLst/>
                          <a:highlight>
                            <a:srgbClr val="EDEF9F"/>
                          </a:highlight>
                          <a:latin typeface="Century Gothic" panose="020B0502020202020204" pitchFamily="34" charset="0"/>
                        </a:rPr>
                        <a:t>BETRIEB</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16354688"/>
              </p:ext>
            </p:extLst>
          </p:nvPr>
        </p:nvGraphicFramePr>
        <p:xfrm>
          <a:off x="787790" y="1050352"/>
          <a:ext cx="10806447" cy="2468352"/>
        </p:xfrm>
        <a:graphic>
          <a:graphicData uri="http://schemas.openxmlformats.org/drawingml/2006/table">
            <a:tbl>
              <a:tblPr firstRow="1" firstCol="1" bandRow="1">
                <a:tableStyleId>{5C22544A-7EE6-4342-B048-85BDC9FD1C3A}</a:tableStyleId>
              </a:tblPr>
              <a:tblGrid>
                <a:gridCol w="10806447">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153</Words>
  <Application>Microsoft Office PowerPoint</Application>
  <PresentationFormat>Widescreen</PresentationFormat>
  <Paragraphs>24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46</cp:revision>
  <dcterms:created xsi:type="dcterms:W3CDTF">2022-05-22T18:55:25Z</dcterms:created>
  <dcterms:modified xsi:type="dcterms:W3CDTF">2024-09-17T03:03:18Z</dcterms:modified>
</cp:coreProperties>
</file>